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18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5B1629-17A4-4C30-A931-C75207EEB212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F51319-483A-4AE1-812E-5D9826903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103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2F51319-483A-4AE1-812E-5D9826903C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52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3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349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6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282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20280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644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76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777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78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754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6221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7D7A4-4873-4D4E-8E72-2199CD4EAA60}" type="datetimeFigureOut">
              <a:rPr lang="en-US" smtClean="0"/>
              <a:t>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7A2CE7-EEF2-42CA-94C9-02AF3ADD6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567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wmf"/><Relationship Id="rId5" Type="http://schemas.openxmlformats.org/officeDocument/2006/relationships/image" Target="../media/image3.jpeg"/><Relationship Id="rId4" Type="http://schemas.openxmlformats.org/officeDocument/2006/relationships/image" Target="../media/image2.jp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3.jpeg"/><Relationship Id="rId7" Type="http://schemas.openxmlformats.org/officeDocument/2006/relationships/image" Target="../media/image6.wmf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1.png"/><Relationship Id="rId4" Type="http://schemas.openxmlformats.org/officeDocument/2006/relationships/image" Target="../media/image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20269" r="-2183" b="18923"/>
          <a:stretch/>
        </p:blipFill>
        <p:spPr>
          <a:xfrm>
            <a:off x="114712" y="6251519"/>
            <a:ext cx="798330" cy="4854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13"/>
          <a:stretch/>
        </p:blipFill>
        <p:spPr>
          <a:xfrm>
            <a:off x="2932415" y="5943600"/>
            <a:ext cx="3202970" cy="83820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0" y="5475572"/>
            <a:ext cx="9144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802" y="4572000"/>
            <a:ext cx="9144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0" y="1371600"/>
            <a:ext cx="91440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Insert Photo of Completed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Design Piece</a:t>
            </a:r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latin typeface="HelveticaNeueLT Std Cn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02" y="4715470"/>
            <a:ext cx="914319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Product Sponsor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List of Participant(s) and IIDA membership #</a:t>
            </a:r>
          </a:p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-38100" y="1295400"/>
            <a:ext cx="9144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802" y="22860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Theme / Team Name </a:t>
            </a:r>
          </a:p>
          <a:p>
            <a:pPr algn="ctr"/>
            <a:endParaRPr lang="en-US" dirty="0" smtClean="0">
              <a:latin typeface="HelveticaNeueLT Std Cn" pitchFamily="34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8" t="14642" r="43718" b="12458"/>
          <a:stretch/>
        </p:blipFill>
        <p:spPr>
          <a:xfrm>
            <a:off x="6211585" y="5604265"/>
            <a:ext cx="1789415" cy="1253736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802" y="5551772"/>
            <a:ext cx="9143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IIDA Imagine That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2017, Studio 17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63321" cy="116332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8" y="6335106"/>
            <a:ext cx="1037870" cy="218094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0" y="6604730"/>
            <a:ext cx="1252250" cy="1770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" y="5562600"/>
            <a:ext cx="2511533" cy="62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9270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Box 17"/>
          <p:cNvSpPr txBox="1"/>
          <p:nvPr/>
        </p:nvSpPr>
        <p:spPr>
          <a:xfrm>
            <a:off x="802" y="4623272"/>
            <a:ext cx="914319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Product Sponsor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List of Participant(s) and IIDA membership #</a:t>
            </a:r>
          </a:p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Contact Information</a:t>
            </a:r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475572"/>
            <a:ext cx="9144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33688" y="1923365"/>
            <a:ext cx="715237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Insert Photos/Sketches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pPr algn="ctr"/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List of Materials: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Product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Sponsor Materials: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Zero Landfill Materials:</a:t>
            </a:r>
          </a:p>
          <a:p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Additional materials purchased and cost:</a:t>
            </a:r>
          </a:p>
        </p:txBody>
      </p:sp>
      <p:sp>
        <p:nvSpPr>
          <p:cNvPr id="9" name="Rectangle 8"/>
          <p:cNvSpPr/>
          <p:nvPr/>
        </p:nvSpPr>
        <p:spPr>
          <a:xfrm>
            <a:off x="802" y="4572000"/>
            <a:ext cx="9144000" cy="7620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7373112" y="533400"/>
            <a:ext cx="1676400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Insert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a short paragraph with a description outlining the inspiration of the design concept: </a:t>
            </a:r>
            <a:r>
              <a:rPr lang="en-US" sz="1400" dirty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150 words </a:t>
            </a:r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max.</a:t>
            </a: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endParaRPr lang="en-US" dirty="0" smtClean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  <a:p>
            <a:r>
              <a:rPr lang="en-US" dirty="0">
                <a:solidFill>
                  <a:schemeClr val="bg1"/>
                </a:solidFill>
                <a:latin typeface="HelveticaNeueLT Std Cn" pitchFamily="34" charset="0"/>
              </a:rPr>
              <a:t>.</a:t>
            </a:r>
            <a:r>
              <a:rPr lang="en-US" dirty="0" smtClean="0">
                <a:solidFill>
                  <a:schemeClr val="bg1"/>
                </a:solidFill>
                <a:latin typeface="HelveticaNeueLT Std Cn" pitchFamily="34" charset="0"/>
              </a:rPr>
              <a:t> </a:t>
            </a: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                                       </a:t>
            </a:r>
            <a:endParaRPr lang="en-US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7186061" y="533400"/>
            <a:ext cx="0" cy="320040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3" name="Picture 2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013"/>
          <a:stretch/>
        </p:blipFill>
        <p:spPr>
          <a:xfrm>
            <a:off x="2932415" y="5943600"/>
            <a:ext cx="3202970" cy="838200"/>
          </a:xfrm>
          <a:prstGeom prst="rect">
            <a:avLst/>
          </a:prstGeom>
        </p:spPr>
      </p:pic>
      <p:pic>
        <p:nvPicPr>
          <p:cNvPr id="27" name="Picture 2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18" t="14642" r="43718" b="12458"/>
          <a:stretch/>
        </p:blipFill>
        <p:spPr>
          <a:xfrm>
            <a:off x="6211585" y="5604265"/>
            <a:ext cx="1789415" cy="1253736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802" y="5551772"/>
            <a:ext cx="914319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IIDA Imagine That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HelveticaNeueLT Std Cn" pitchFamily="34" charset="0"/>
              </a:rPr>
              <a:t>2017, Studio 17</a:t>
            </a:r>
            <a:endParaRPr lang="en-US" sz="1600" dirty="0">
              <a:solidFill>
                <a:schemeClr val="bg1">
                  <a:lumMod val="50000"/>
                </a:schemeClr>
              </a:solidFill>
              <a:latin typeface="HelveticaNeueLT Std Cn" pitchFamily="34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800" y="5638800"/>
            <a:ext cx="1163321" cy="1163321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83" t="20269" r="-2183" b="18923"/>
          <a:stretch/>
        </p:blipFill>
        <p:spPr>
          <a:xfrm>
            <a:off x="114712" y="6251519"/>
            <a:ext cx="798330" cy="485444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358" y="6335106"/>
            <a:ext cx="1037870" cy="218094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180" y="6604730"/>
            <a:ext cx="1252250" cy="177070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95" y="5562600"/>
            <a:ext cx="2511533" cy="627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22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96</TotalTime>
  <Words>87</Words>
  <Application>Microsoft Office PowerPoint</Application>
  <PresentationFormat>On-screen Show (4:3)</PresentationFormat>
  <Paragraphs>43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HelveticaNeueLT Std Cn</vt:lpstr>
      <vt:lpstr>Office Theme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Christina Cantu</dc:creator>
  <cp:lastModifiedBy>Noella Cantu</cp:lastModifiedBy>
  <cp:revision>26</cp:revision>
  <dcterms:created xsi:type="dcterms:W3CDTF">2016-02-09T20:30:01Z</dcterms:created>
  <dcterms:modified xsi:type="dcterms:W3CDTF">2017-02-21T16:25:52Z</dcterms:modified>
</cp:coreProperties>
</file>